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9"/>
  </p:notesMasterIdLst>
  <p:sldIdLst>
    <p:sldId id="298" r:id="rId2"/>
    <p:sldId id="320" r:id="rId3"/>
    <p:sldId id="318" r:id="rId4"/>
    <p:sldId id="308" r:id="rId5"/>
    <p:sldId id="276" r:id="rId6"/>
    <p:sldId id="278" r:id="rId7"/>
    <p:sldId id="304" r:id="rId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990099"/>
    <a:srgbClr val="0000FF"/>
    <a:srgbClr val="66FF66"/>
    <a:srgbClr val="660033"/>
    <a:srgbClr val="66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55" autoAdjust="0"/>
    <p:restoredTop sz="94660"/>
  </p:normalViewPr>
  <p:slideViewPr>
    <p:cSldViewPr>
      <p:cViewPr varScale="1">
        <p:scale>
          <a:sx n="55" d="100"/>
          <a:sy n="55" d="100"/>
        </p:scale>
        <p:origin x="-96" y="-6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7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7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7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91AB77-6607-4F19-8522-D768DE7AD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741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C906DC-D6B5-4262-BF8A-5BFAE78992CF}" type="slidenum">
              <a:rPr lang="zh-CN" altLang="en-US" smtClean="0"/>
              <a:pPr/>
              <a:t>7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C2850-C635-41CC-9FFD-0DA8B0E4A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616126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AE4A3-5442-4EE2-8FAA-6A5C79A5D3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855324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3E8E2-BA27-4AAD-91F7-0B3486FF3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77215"/>
      </p:ext>
    </p:extLst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1029A-0F5C-4D2C-9850-8E860CC25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75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240D1-44D5-4DFA-9EFB-256D81501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0028040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1E177-BF48-4BA7-A911-169214BF4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307860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D8C38-0136-455C-AEC2-7C290EA586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920557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29647-44A7-459C-9868-36C9DA263C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569841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25E60-1D97-4C3A-B046-18006C71E0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190390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A026-2AD0-4BDF-A1B6-5AF3B10C3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488957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F1929-9903-41E6-8CC4-17E03E69B2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535447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B41B7-2EB0-4C56-8018-2B292DC9C1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626663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Tuan 2 - Tiet 10</a:t>
            </a:r>
          </a:p>
        </p:txBody>
      </p:sp>
      <p:sp>
        <p:nvSpPr>
          <p:cNvPr id="275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0ACBA2-3E8E-471B-AA74-ABCE75F67C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>
    <p:blinds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4.emf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11" Type="http://schemas.openxmlformats.org/officeDocument/2006/relationships/image" Target="../media/image11.emf"/><Relationship Id="rId5" Type="http://schemas.openxmlformats.org/officeDocument/2006/relationships/image" Target="../media/image6.emf"/><Relationship Id="rId10" Type="http://schemas.openxmlformats.org/officeDocument/2006/relationships/image" Target="../media/image10.emf"/><Relationship Id="rId4" Type="http://schemas.openxmlformats.org/officeDocument/2006/relationships/image" Target="../media/image5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-142875"/>
            <a:ext cx="2103438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图片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51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图片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75"/>
            <a:ext cx="1616075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1635125" y="1733550"/>
            <a:ext cx="565785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 </a:t>
            </a: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7225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13485" y="1006079"/>
            <a:ext cx="3078956" cy="4857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en-US" b="1" dirty="0" err="1">
                <a:solidFill>
                  <a:srgbClr val="FFFF00"/>
                </a:solidFill>
              </a:rPr>
              <a:t>KIẾN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THỨC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TRỌNG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TÂM</a:t>
            </a:r>
            <a:endParaRPr lang="en-US" b="1" dirty="0">
              <a:solidFill>
                <a:srgbClr val="FFFF00"/>
              </a:solidFill>
            </a:endParaRPr>
          </a:p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925241" y="1885951"/>
            <a:ext cx="5400675" cy="43219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50" b="1" dirty="0" smtClean="0">
                <a:solidFill>
                  <a:srgbClr val="0000FF"/>
                </a:solidFill>
              </a:rPr>
              <a:t>1. </a:t>
            </a:r>
            <a:r>
              <a:rPr lang="en-US" sz="1650" b="1" dirty="0" err="1" smtClean="0">
                <a:solidFill>
                  <a:srgbClr val="0000FF"/>
                </a:solidFill>
              </a:rPr>
              <a:t>Đọc</a:t>
            </a:r>
            <a:r>
              <a:rPr lang="en-US" sz="1650" b="1" dirty="0" smtClean="0">
                <a:solidFill>
                  <a:srgbClr val="0000FF"/>
                </a:solidFill>
              </a:rPr>
              <a:t>, </a:t>
            </a:r>
            <a:r>
              <a:rPr lang="en-US" sz="1650" b="1" dirty="0" err="1" smtClean="0">
                <a:solidFill>
                  <a:srgbClr val="0000FF"/>
                </a:solidFill>
              </a:rPr>
              <a:t>viết</a:t>
            </a:r>
            <a:r>
              <a:rPr lang="en-US" sz="1650" b="1" dirty="0" smtClean="0">
                <a:solidFill>
                  <a:srgbClr val="0000FF"/>
                </a:solidFill>
              </a:rPr>
              <a:t> được một số </a:t>
            </a:r>
            <a:r>
              <a:rPr lang="en-US" sz="1650" b="1" dirty="0" err="1" smtClean="0">
                <a:solidFill>
                  <a:srgbClr val="0000FF"/>
                </a:solidFill>
              </a:rPr>
              <a:t>đến</a:t>
            </a:r>
            <a:r>
              <a:rPr lang="en-US" sz="1650" b="1" dirty="0" smtClean="0">
                <a:solidFill>
                  <a:srgbClr val="0000FF"/>
                </a:solidFill>
              </a:rPr>
              <a:t> </a:t>
            </a:r>
            <a:r>
              <a:rPr lang="en-US" sz="1650" b="1" dirty="0" err="1" smtClean="0">
                <a:solidFill>
                  <a:srgbClr val="0000FF"/>
                </a:solidFill>
              </a:rPr>
              <a:t>lớp</a:t>
            </a:r>
            <a:r>
              <a:rPr lang="en-US" sz="1650" b="1" dirty="0" smtClean="0">
                <a:solidFill>
                  <a:srgbClr val="0000FF"/>
                </a:solidFill>
              </a:rPr>
              <a:t> </a:t>
            </a:r>
            <a:r>
              <a:rPr lang="en-US" sz="1650" b="1" dirty="0" err="1" smtClean="0">
                <a:solidFill>
                  <a:srgbClr val="0000FF"/>
                </a:solidFill>
              </a:rPr>
              <a:t>triệu</a:t>
            </a:r>
            <a:endParaRPr lang="en-US" sz="1650" b="1" dirty="0">
              <a:solidFill>
                <a:srgbClr val="0000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918097" y="2636044"/>
            <a:ext cx="5400675" cy="59531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50" b="1" dirty="0">
                <a:solidFill>
                  <a:srgbClr val="FFFF00"/>
                </a:solidFill>
              </a:rPr>
              <a:t>2. </a:t>
            </a:r>
            <a:r>
              <a:rPr lang="en-US" sz="1650" b="1" dirty="0" err="1" smtClean="0">
                <a:solidFill>
                  <a:srgbClr val="FFFF00"/>
                </a:solidFill>
              </a:rPr>
              <a:t>Củng</a:t>
            </a:r>
            <a:r>
              <a:rPr lang="en-US" sz="1650" b="1" dirty="0" smtClean="0">
                <a:solidFill>
                  <a:srgbClr val="FFFF00"/>
                </a:solidFill>
              </a:rPr>
              <a:t> </a:t>
            </a:r>
            <a:r>
              <a:rPr lang="en-US" sz="1650" b="1" dirty="0" err="1" smtClean="0">
                <a:solidFill>
                  <a:srgbClr val="FFFF00"/>
                </a:solidFill>
              </a:rPr>
              <a:t>cố</a:t>
            </a:r>
            <a:r>
              <a:rPr lang="en-US" sz="1650" b="1" dirty="0" smtClean="0">
                <a:solidFill>
                  <a:srgbClr val="FFFF00"/>
                </a:solidFill>
              </a:rPr>
              <a:t> về hàng và </a:t>
            </a:r>
            <a:r>
              <a:rPr lang="en-US" sz="1650" b="1" dirty="0" err="1" smtClean="0">
                <a:solidFill>
                  <a:srgbClr val="FFFF00"/>
                </a:solidFill>
              </a:rPr>
              <a:t>lớp</a:t>
            </a:r>
            <a:r>
              <a:rPr lang="en-US" sz="1650" b="1" dirty="0" smtClean="0">
                <a:solidFill>
                  <a:srgbClr val="FFFF00"/>
                </a:solidFill>
              </a:rPr>
              <a:t>.</a:t>
            </a:r>
            <a:endParaRPr lang="en-US" sz="1650" b="1" dirty="0"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0935466"/>
      </p:ext>
    </p:extLst>
  </p:cSld>
  <p:clrMapOvr>
    <a:masterClrMapping/>
  </p:clrMapOvr>
  <p:transition advTm="139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5"/>
          <p:cNvSpPr txBox="1">
            <a:spLocks noChangeArrowheads="1"/>
          </p:cNvSpPr>
          <p:nvPr/>
        </p:nvSpPr>
        <p:spPr bwMode="auto">
          <a:xfrm>
            <a:off x="1971675" y="2343150"/>
            <a:ext cx="577215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z="2550" b="1" smtClean="0">
              <a:solidFill>
                <a:srgbClr val="000099"/>
              </a:solidFill>
              <a:latin typeface=".VnTime" panose="020B7200000000000000" pitchFamily="34" charset="0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743075" y="12700"/>
            <a:ext cx="5657850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55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5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altLang="en-US" sz="255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5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</a:t>
            </a:r>
            <a:r>
              <a:rPr lang="en-US" altLang="en-US" sz="255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5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55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3412" name="Group 10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53693245"/>
              </p:ext>
            </p:extLst>
          </p:nvPr>
        </p:nvGraphicFramePr>
        <p:xfrm>
          <a:off x="1400175" y="1143000"/>
          <a:ext cx="6515100" cy="1760538"/>
        </p:xfrm>
        <a:graphic>
          <a:graphicData uri="http://schemas.openxmlformats.org/drawingml/2006/table">
            <a:tbl>
              <a:tblPr/>
              <a:tblGrid>
                <a:gridCol w="7239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37205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89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82" marB="29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95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29682" marB="29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1571625" y="24574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2314575" y="24574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399" name="Text Box 87"/>
          <p:cNvSpPr txBox="1">
            <a:spLocks noChangeArrowheads="1"/>
          </p:cNvSpPr>
          <p:nvPr/>
        </p:nvSpPr>
        <p:spPr bwMode="auto">
          <a:xfrm>
            <a:off x="3057525" y="24574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408" name="Text Box 96"/>
          <p:cNvSpPr txBox="1">
            <a:spLocks noChangeArrowheads="1"/>
          </p:cNvSpPr>
          <p:nvPr/>
        </p:nvSpPr>
        <p:spPr bwMode="auto">
          <a:xfrm>
            <a:off x="1589088" y="2878138"/>
            <a:ext cx="49720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5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số: </a:t>
            </a:r>
            <a:r>
              <a:rPr lang="en-US" altLang="en-US" sz="255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342 157 413    </a:t>
            </a:r>
          </a:p>
        </p:txBody>
      </p:sp>
      <p:sp>
        <p:nvSpPr>
          <p:cNvPr id="13409" name="Text Box 97"/>
          <p:cNvSpPr txBox="1">
            <a:spLocks noChangeArrowheads="1"/>
          </p:cNvSpPr>
          <p:nvPr/>
        </p:nvSpPr>
        <p:spPr bwMode="auto">
          <a:xfrm>
            <a:off x="1257300" y="3365500"/>
            <a:ext cx="66294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i="1" smtClean="0">
                <a:solidFill>
                  <a:srgbClr val="C00000"/>
                </a:solidFill>
              </a:rPr>
              <a:t>Đọc số</a:t>
            </a:r>
            <a:r>
              <a:rPr lang="en-US" altLang="en-US" sz="255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55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trăm bốn mươi hai triệu một trăm năm mươi bảy nghìn bốn trăm mười ba.</a:t>
            </a:r>
            <a:endParaRPr lang="en-US" altLang="en-US" sz="255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16" name="Line 104"/>
          <p:cNvSpPr>
            <a:spLocks noChangeShapeType="1"/>
          </p:cNvSpPr>
          <p:nvPr/>
        </p:nvSpPr>
        <p:spPr bwMode="auto">
          <a:xfrm>
            <a:off x="2828925" y="3257550"/>
            <a:ext cx="4000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7" name="Line 105"/>
          <p:cNvSpPr>
            <a:spLocks noChangeShapeType="1"/>
          </p:cNvSpPr>
          <p:nvPr/>
        </p:nvSpPr>
        <p:spPr bwMode="auto">
          <a:xfrm>
            <a:off x="3370263" y="3257550"/>
            <a:ext cx="4000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8" name="Line 106"/>
          <p:cNvSpPr>
            <a:spLocks noChangeShapeType="1"/>
          </p:cNvSpPr>
          <p:nvPr/>
        </p:nvSpPr>
        <p:spPr bwMode="auto">
          <a:xfrm>
            <a:off x="3886200" y="3257550"/>
            <a:ext cx="40005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87"/>
          <p:cNvSpPr txBox="1">
            <a:spLocks noChangeArrowheads="1"/>
          </p:cNvSpPr>
          <p:nvPr/>
        </p:nvSpPr>
        <p:spPr bwMode="auto">
          <a:xfrm>
            <a:off x="3743325" y="2451100"/>
            <a:ext cx="3429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3" name="Text Box 87"/>
          <p:cNvSpPr txBox="1">
            <a:spLocks noChangeArrowheads="1"/>
          </p:cNvSpPr>
          <p:nvPr/>
        </p:nvSpPr>
        <p:spPr bwMode="auto">
          <a:xfrm>
            <a:off x="4457700" y="24574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4" name="Text Box 87"/>
          <p:cNvSpPr txBox="1">
            <a:spLocks noChangeArrowheads="1"/>
          </p:cNvSpPr>
          <p:nvPr/>
        </p:nvSpPr>
        <p:spPr bwMode="auto">
          <a:xfrm>
            <a:off x="5172075" y="2451100"/>
            <a:ext cx="3429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5" name="Text Box 86"/>
          <p:cNvSpPr txBox="1">
            <a:spLocks noChangeArrowheads="1"/>
          </p:cNvSpPr>
          <p:nvPr/>
        </p:nvSpPr>
        <p:spPr bwMode="auto">
          <a:xfrm>
            <a:off x="5915025" y="24447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6" name="Text Box 85"/>
          <p:cNvSpPr txBox="1">
            <a:spLocks noChangeArrowheads="1"/>
          </p:cNvSpPr>
          <p:nvPr/>
        </p:nvSpPr>
        <p:spPr bwMode="auto">
          <a:xfrm>
            <a:off x="7400925" y="24447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7" name="Text Box 87"/>
          <p:cNvSpPr txBox="1">
            <a:spLocks noChangeArrowheads="1"/>
          </p:cNvSpPr>
          <p:nvPr/>
        </p:nvSpPr>
        <p:spPr bwMode="auto">
          <a:xfrm>
            <a:off x="6657975" y="2444750"/>
            <a:ext cx="3429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custDataLst>
      <p:tags r:id="rId1"/>
    </p:custDataLst>
  </p:cSld>
  <p:clrMapOvr>
    <a:masterClrMapping/>
  </p:clrMapOvr>
  <p:transition advTm="165958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/>
      <p:bldP spid="13397" grpId="0"/>
      <p:bldP spid="13398" grpId="0"/>
      <p:bldP spid="13399" grpId="0"/>
      <p:bldP spid="13408" grpId="0"/>
      <p:bldP spid="13409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/>
          <p:cNvSpPr txBox="1">
            <a:spLocks noChangeArrowheads="1"/>
          </p:cNvSpPr>
          <p:nvPr/>
        </p:nvSpPr>
        <p:spPr bwMode="auto">
          <a:xfrm>
            <a:off x="1885950" y="2343150"/>
            <a:ext cx="5772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b="1">
              <a:solidFill>
                <a:srgbClr val="000099"/>
              </a:solidFill>
              <a:latin typeface=".VnTime" pitchFamily="34" charset="0"/>
            </a:endParaRPr>
          </a:p>
        </p:txBody>
      </p:sp>
      <p:graphicFrame>
        <p:nvGraphicFramePr>
          <p:cNvPr id="30958" name="Group 238"/>
          <p:cNvGraphicFramePr>
            <a:graphicFrameLocks noGrp="1"/>
          </p:cNvGraphicFramePr>
          <p:nvPr>
            <p:ph/>
          </p:nvPr>
        </p:nvGraphicFramePr>
        <p:xfrm>
          <a:off x="609600" y="887413"/>
          <a:ext cx="7696201" cy="4033838"/>
        </p:xfrm>
        <a:graphic>
          <a:graphicData uri="http://schemas.openxmlformats.org/drawingml/2006/table">
            <a:tbl>
              <a:tblPr/>
              <a:tblGrid>
                <a:gridCol w="6413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40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66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887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65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9901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41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5400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4135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62025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46456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3163" marB="331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57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triệu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29676" marB="296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3163" marB="331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9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9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9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9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99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33163" marB="3316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3163" marB="331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898" name="Text Box 178"/>
          <p:cNvSpPr txBox="1">
            <a:spLocks noChangeArrowheads="1"/>
          </p:cNvSpPr>
          <p:nvPr/>
        </p:nvSpPr>
        <p:spPr bwMode="auto">
          <a:xfrm>
            <a:off x="838200" y="368300"/>
            <a:ext cx="44005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1:</a:t>
            </a:r>
          </a:p>
        </p:txBody>
      </p:sp>
      <p:sp>
        <p:nvSpPr>
          <p:cNvPr id="30957" name="Text Box 237"/>
          <p:cNvSpPr txBox="1">
            <a:spLocks noChangeArrowheads="1"/>
          </p:cNvSpPr>
          <p:nvPr/>
        </p:nvSpPr>
        <p:spPr bwMode="auto">
          <a:xfrm>
            <a:off x="6705600" y="2509838"/>
            <a:ext cx="14859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32 000 000</a:t>
            </a:r>
          </a:p>
        </p:txBody>
      </p:sp>
      <p:sp>
        <p:nvSpPr>
          <p:cNvPr id="30959" name="Text Box 239"/>
          <p:cNvSpPr txBox="1">
            <a:spLocks noChangeArrowheads="1"/>
          </p:cNvSpPr>
          <p:nvPr/>
        </p:nvSpPr>
        <p:spPr bwMode="auto">
          <a:xfrm>
            <a:off x="6740525" y="2905125"/>
            <a:ext cx="14859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32 516 000</a:t>
            </a:r>
          </a:p>
        </p:txBody>
      </p:sp>
      <p:sp>
        <p:nvSpPr>
          <p:cNvPr id="30960" name="Text Box 240"/>
          <p:cNvSpPr txBox="1">
            <a:spLocks noChangeArrowheads="1"/>
          </p:cNvSpPr>
          <p:nvPr/>
        </p:nvSpPr>
        <p:spPr bwMode="auto">
          <a:xfrm>
            <a:off x="6740525" y="3279775"/>
            <a:ext cx="14859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32 516 497</a:t>
            </a:r>
          </a:p>
        </p:txBody>
      </p:sp>
      <p:sp>
        <p:nvSpPr>
          <p:cNvPr id="30961" name="Text Box 241"/>
          <p:cNvSpPr txBox="1">
            <a:spLocks noChangeArrowheads="1"/>
          </p:cNvSpPr>
          <p:nvPr/>
        </p:nvSpPr>
        <p:spPr bwMode="auto">
          <a:xfrm>
            <a:off x="6740525" y="3687763"/>
            <a:ext cx="14859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834 291 712</a:t>
            </a:r>
          </a:p>
        </p:txBody>
      </p:sp>
      <p:sp>
        <p:nvSpPr>
          <p:cNvPr id="30962" name="Text Box 242"/>
          <p:cNvSpPr txBox="1">
            <a:spLocks noChangeArrowheads="1"/>
          </p:cNvSpPr>
          <p:nvPr/>
        </p:nvSpPr>
        <p:spPr bwMode="auto">
          <a:xfrm>
            <a:off x="6748463" y="4151313"/>
            <a:ext cx="14859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300 209 037</a:t>
            </a:r>
          </a:p>
        </p:txBody>
      </p:sp>
      <p:sp>
        <p:nvSpPr>
          <p:cNvPr id="30963" name="Text Box 243"/>
          <p:cNvSpPr txBox="1">
            <a:spLocks noChangeArrowheads="1"/>
          </p:cNvSpPr>
          <p:nvPr/>
        </p:nvSpPr>
        <p:spPr bwMode="auto">
          <a:xfrm>
            <a:off x="6748463" y="4545013"/>
            <a:ext cx="14859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500 209 037</a:t>
            </a:r>
          </a:p>
        </p:txBody>
      </p:sp>
    </p:spTree>
    <p:custDataLst>
      <p:tags r:id="rId1"/>
    </p:custDataLst>
  </p:cSld>
  <p:clrMapOvr>
    <a:masterClrMapping/>
  </p:clrMapOvr>
  <p:transition advTm="143121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8" grpId="0"/>
      <p:bldP spid="30957" grpId="0"/>
      <p:bldP spid="30959" grpId="0"/>
      <p:bldP spid="30960" grpId="0"/>
      <p:bldP spid="30961" grpId="0"/>
      <p:bldP spid="30962" grpId="0"/>
      <p:bldP spid="309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2"/>
          <p:cNvSpPr txBox="1">
            <a:spLocks noChangeArrowheads="1"/>
          </p:cNvSpPr>
          <p:nvPr/>
        </p:nvSpPr>
        <p:spPr bwMode="auto">
          <a:xfrm>
            <a:off x="1885950" y="2343150"/>
            <a:ext cx="57721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z="2550" b="1">
              <a:solidFill>
                <a:srgbClr val="000099"/>
              </a:solidFill>
              <a:latin typeface=".VnTime" panose="020B7200000000000000" pitchFamily="34" charset="0"/>
            </a:endParaRP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503363" y="1016000"/>
            <a:ext cx="6286500" cy="4016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7 312 836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57 602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511:……………………… 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351 600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307:……………………..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900 370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200:………………………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400 070 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192:………………………… 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Text Box 19"/>
          <p:cNvSpPr txBox="1">
            <a:spLocks noChangeArrowheads="1"/>
          </p:cNvSpPr>
          <p:nvPr/>
        </p:nvSpPr>
        <p:spPr bwMode="auto">
          <a:xfrm>
            <a:off x="1503363" y="342900"/>
            <a:ext cx="44005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1503363" y="1022687"/>
            <a:ext cx="62865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7 312 836 :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30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43434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2"/>
          <p:cNvSpPr txBox="1">
            <a:spLocks noChangeArrowheads="1"/>
          </p:cNvSpPr>
          <p:nvPr/>
        </p:nvSpPr>
        <p:spPr bwMode="auto">
          <a:xfrm>
            <a:off x="1885950" y="2343150"/>
            <a:ext cx="57721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z="2550" b="1">
              <a:solidFill>
                <a:srgbClr val="000099"/>
              </a:solidFill>
              <a:latin typeface=".VnTime" panose="020B7200000000000000" pitchFamily="34" charset="0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169988" y="1155700"/>
            <a:ext cx="6686550" cy="8778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000099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3316" name="Text Box 16"/>
          <p:cNvSpPr txBox="1">
            <a:spLocks noChangeArrowheads="1"/>
          </p:cNvSpPr>
          <p:nvPr/>
        </p:nvSpPr>
        <p:spPr bwMode="auto">
          <a:xfrm>
            <a:off x="1428750" y="428625"/>
            <a:ext cx="44005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55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169988" y="1965325"/>
            <a:ext cx="6457950" cy="1270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000099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Hai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550" b="1" dirty="0">
              <a:solidFill>
                <a:srgbClr val="000099"/>
              </a:solidFill>
              <a:latin typeface=".VnTime" panose="020B7200000000000000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169988" y="3171825"/>
            <a:ext cx="6686550" cy="876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1055688" y="4114800"/>
            <a:ext cx="66865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000099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5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altLang="en-US" sz="255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570288" y="1603375"/>
            <a:ext cx="1885950" cy="48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FF0000"/>
                </a:solidFill>
                <a:latin typeface=".VnTime" panose="020B7200000000000000" pitchFamily="34" charset="0"/>
              </a:rPr>
              <a:t>10 250 240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2112963" y="2733675"/>
            <a:ext cx="2286000" cy="485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FF0000"/>
                </a:solidFill>
                <a:latin typeface=".VnTime" panose="020B7200000000000000" pitchFamily="34" charset="0"/>
              </a:rPr>
              <a:t>253 564 888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5099050" y="3557588"/>
            <a:ext cx="2401888" cy="4841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FF0000"/>
                </a:solidFill>
                <a:latin typeface=".VnTime" panose="020B7200000000000000" pitchFamily="34" charset="0"/>
              </a:rPr>
              <a:t>400 036 105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6858000" y="4129088"/>
            <a:ext cx="2286000" cy="4841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550" b="1" dirty="0">
                <a:solidFill>
                  <a:srgbClr val="FF0000"/>
                </a:solidFill>
                <a:latin typeface=".VnTime" panose="020B7200000000000000" pitchFamily="34" charset="0"/>
              </a:rPr>
              <a:t>700 000 231</a:t>
            </a:r>
          </a:p>
        </p:txBody>
      </p:sp>
    </p:spTree>
    <p:custDataLst>
      <p:tags r:id="rId1"/>
    </p:custDataLst>
  </p:cSld>
  <p:clrMapOvr>
    <a:masterClrMapping/>
  </p:clrMapOvr>
  <p:transition advTm="100835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3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/>
      <p:bldP spid="33809" grpId="0"/>
      <p:bldP spid="33810" grpId="0"/>
      <p:bldP spid="33811" grpId="0"/>
      <p:bldP spid="33813" grpId="0"/>
      <p:bldP spid="33814" grpId="0"/>
      <p:bldP spid="33815" grpId="0"/>
      <p:bldP spid="338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zh-CN" altLang="en-US" smtClean="0">
              <a:solidFill>
                <a:srgbClr val="FFFFFF"/>
              </a:solidFill>
              <a:ea typeface="SimSun" panose="02010600030101010101" pitchFamily="2" charset="-122"/>
              <a:sym typeface="+mn-lt"/>
            </a:endParaRPr>
          </a:p>
        </p:txBody>
      </p:sp>
      <p:pic>
        <p:nvPicPr>
          <p:cNvPr id="17411" name="图片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-1082675"/>
            <a:ext cx="2540000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665163"/>
            <a:ext cx="433388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图片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6363"/>
            <a:ext cx="4416425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713" y="303213"/>
            <a:ext cx="66516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4788"/>
            <a:ext cx="1211263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100" y="3387725"/>
            <a:ext cx="5048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1355725"/>
            <a:ext cx="1684338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矩形 67"/>
          <p:cNvSpPr/>
          <p:nvPr/>
        </p:nvSpPr>
        <p:spPr>
          <a:xfrm>
            <a:off x="1471613" y="1662113"/>
            <a:ext cx="3719512" cy="1527175"/>
          </a:xfrm>
          <a:prstGeom prst="rect">
            <a:avLst/>
          </a:prstGeom>
          <a:solidFill>
            <a:srgbClr val="FF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zh-CN" altLang="en-US" smtClean="0">
              <a:solidFill>
                <a:srgbClr val="FFFFFF"/>
              </a:solidFill>
              <a:ea typeface="SimSun" panose="02010600030101010101" pitchFamily="2" charset="-122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519237" y="1883322"/>
            <a:ext cx="3624739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altLang="zh-CN" sz="3300" spc="225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Chào </a:t>
            </a:r>
            <a:r>
              <a:rPr lang="en-US" altLang="zh-CN" sz="3300" spc="225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tạm</a:t>
            </a:r>
            <a:r>
              <a:rPr lang="en-US" altLang="zh-CN" sz="3300" spc="225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3300" spc="225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biệt</a:t>
            </a:r>
            <a:r>
              <a:rPr lang="en-US" altLang="zh-CN" sz="3300" spc="225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các </a:t>
            </a:r>
            <a:r>
              <a:rPr lang="en-US" altLang="zh-CN" sz="3300" spc="225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em</a:t>
            </a:r>
            <a:endParaRPr lang="en-US" altLang="zh-CN" sz="3300" spc="225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UTM Cooper Black" panose="02040603050506020204" charset="0"/>
              <a:cs typeface="UTM Cooper Black" panose="02040603050506020204" charset="0"/>
              <a:sym typeface="+mn-lt"/>
            </a:endParaRPr>
          </a:p>
        </p:txBody>
      </p:sp>
      <p:pic>
        <p:nvPicPr>
          <p:cNvPr id="67" name="图片 6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8538" y="709613"/>
            <a:ext cx="955675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图片 6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825625"/>
            <a:ext cx="3762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8880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6|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3.4|1.7|1.1|1.1|0.9|1.1|1|1|1.2|36.9|6.2|3.1|5.3|1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6|50.4|48.6|7.1|8|8.6|6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|41.3|5.8|6.9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8251</TotalTime>
  <Words>352</Words>
  <Application>Microsoft Office PowerPoint</Application>
  <PresentationFormat>On-screen Show (16:9)</PresentationFormat>
  <Paragraphs>123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Nguyen Thi Linh Phuong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</cp:lastModifiedBy>
  <cp:revision>318</cp:revision>
  <cp:lastPrinted>1601-01-01T00:00:00Z</cp:lastPrinted>
  <dcterms:created xsi:type="dcterms:W3CDTF">2011-12-21T15:02:56Z</dcterms:created>
  <dcterms:modified xsi:type="dcterms:W3CDTF">2021-10-04T01:34:56Z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